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2" r:id="rId11"/>
    <p:sldId id="641" r:id="rId12"/>
    <p:sldId id="267" r:id="rId13"/>
    <p:sldId id="644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78" r:id="rId23"/>
    <p:sldId id="645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83786" autoAdjust="0"/>
  </p:normalViewPr>
  <p:slideViewPr>
    <p:cSldViewPr snapToGrid="0">
      <p:cViewPr>
        <p:scale>
          <a:sx n="72" d="100"/>
          <a:sy n="72" d="100"/>
        </p:scale>
        <p:origin x="2040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5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6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slide" Target="slide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image" Target="../media/image29.png"/><Relationship Id="rId3" Type="http://schemas.openxmlformats.org/officeDocument/2006/relationships/slide" Target="slide14.xml"/><Relationship Id="rId21" Type="http://schemas.openxmlformats.org/officeDocument/2006/relationships/slide" Target="slide22.xml"/><Relationship Id="rId7" Type="http://schemas.openxmlformats.org/officeDocument/2006/relationships/image" Target="../media/image22.png"/><Relationship Id="rId12" Type="http://schemas.openxmlformats.org/officeDocument/2006/relationships/slide" Target="slide17.xml"/><Relationship Id="rId17" Type="http://schemas.microsoft.com/office/2007/relationships/hdphoto" Target="../media/hdphoto8.wdp"/><Relationship Id="rId25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microsoft.com/office/2007/relationships/hdphoto" Target="../media/hdphoto6.wdp"/><Relationship Id="rId24" Type="http://schemas.openxmlformats.org/officeDocument/2006/relationships/image" Target="../media/image27.gif"/><Relationship Id="rId5" Type="http://schemas.microsoft.com/office/2007/relationships/hdphoto" Target="../media/hdphoto4.wdp"/><Relationship Id="rId15" Type="http://schemas.openxmlformats.org/officeDocument/2006/relationships/slide" Target="slide18.xml"/><Relationship Id="rId23" Type="http://schemas.openxmlformats.org/officeDocument/2006/relationships/slide" Target="slide21.xml"/><Relationship Id="rId28" Type="http://schemas.openxmlformats.org/officeDocument/2006/relationships/image" Target="../media/image30.gif"/><Relationship Id="rId10" Type="http://schemas.openxmlformats.org/officeDocument/2006/relationships/image" Target="../media/image23.png"/><Relationship Id="rId19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slide" Target="slide16.xml"/><Relationship Id="rId14" Type="http://schemas.microsoft.com/office/2007/relationships/hdphoto" Target="../media/hdphoto7.wdp"/><Relationship Id="rId22" Type="http://schemas.openxmlformats.org/officeDocument/2006/relationships/slide" Target="slide20.xml"/><Relationship Id="rId27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2F7041C-C3BA-A24F-8CC8-1643B883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:THCS KIM CHUNG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930DABA7-3432-304C-9533-DEE49C659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0333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Hằng</a:t>
            </a: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2" y="0"/>
            <a:ext cx="9958717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hoàn thành bảng sau đây</a:t>
            </a: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tập 2: Điền từ còn thiếu vào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VN" dirty="0">
                <a:latin typeface="+mj-lt"/>
              </a:rPr>
              <a:t> - 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TRÁI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</a:p>
          <a:p>
            <a:pPr algn="just" eaLnBrk="0" hangingPunct="0"/>
            <a:r>
              <a:rPr lang="vi-VN" dirty="0">
                <a:latin typeface="+mj-lt"/>
              </a:rPr>
              <a:t>- Gió là………………………………………………………………………………………</a:t>
            </a:r>
            <a:endParaRPr lang="en-VN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977550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12</a:t>
            </a: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121900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.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Khối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16599"/>
            <a:ext cx="11722100" cy="323165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120650" y="544979"/>
            <a:ext cx="11722100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VN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lang="vi-VN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  <a:p>
            <a:pPr algn="just"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  <a:p>
            <a:pPr algn="just"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</a:t>
            </a:r>
            <a:endParaRPr lang="en-V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277EA0-E487-404D-814C-72A745052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80725"/>
              </p:ext>
            </p:extLst>
          </p:nvPr>
        </p:nvGraphicFramePr>
        <p:xfrm>
          <a:off x="0" y="4279335"/>
          <a:ext cx="12192000" cy="2567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3794">
                  <a:extLst>
                    <a:ext uri="{9D8B030D-6E8A-4147-A177-3AD203B41FA5}">
                      <a16:colId xmlns:a16="http://schemas.microsoft.com/office/drawing/2014/main" val="2929733199"/>
                    </a:ext>
                  </a:extLst>
                </a:gridCol>
                <a:gridCol w="4036978">
                  <a:extLst>
                    <a:ext uri="{9D8B030D-6E8A-4147-A177-3AD203B41FA5}">
                      <a16:colId xmlns:a16="http://schemas.microsoft.com/office/drawing/2014/main" val="2130215316"/>
                    </a:ext>
                  </a:extLst>
                </a:gridCol>
                <a:gridCol w="3182690">
                  <a:extLst>
                    <a:ext uri="{9D8B030D-6E8A-4147-A177-3AD203B41FA5}">
                      <a16:colId xmlns:a16="http://schemas.microsoft.com/office/drawing/2014/main" val="1121765774"/>
                    </a:ext>
                  </a:extLst>
                </a:gridCol>
                <a:gridCol w="3358538">
                  <a:extLst>
                    <a:ext uri="{9D8B030D-6E8A-4147-A177-3AD203B41FA5}">
                      <a16:colId xmlns:a16="http://schemas.microsoft.com/office/drawing/2014/main" val="4181154042"/>
                    </a:ext>
                  </a:extLst>
                </a:gridCol>
              </a:tblGrid>
              <a:tr h="260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723544154"/>
                  </a:ext>
                </a:extLst>
              </a:tr>
              <a:tr h="6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832417768"/>
                  </a:ext>
                </a:extLst>
              </a:tr>
              <a:tr h="1545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63131158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392BD90-F342-4B4D-8103-98388506E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0611"/>
            <a:ext cx="22460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777231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970" y="4041299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739866" y="6418292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3839</TotalTime>
  <Words>692</Words>
  <Application>Microsoft Macintosh PowerPoint</Application>
  <PresentationFormat>Widescreen</PresentationFormat>
  <Paragraphs>142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251</cp:revision>
  <dcterms:created xsi:type="dcterms:W3CDTF">2021-06-18T15:04:24Z</dcterms:created>
  <dcterms:modified xsi:type="dcterms:W3CDTF">2021-08-09T07:23:12Z</dcterms:modified>
</cp:coreProperties>
</file>